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44" y="114"/>
      </p:cViewPr>
      <p:guideLst>
        <p:guide orient="horz" pos="256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984739" y="-1207477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317772" y="706193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040185" y="269083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E5959185-F563-4F07-99E7-B58EA228BC1A}"/>
              </a:ext>
            </a:extLst>
          </p:cNvPr>
          <p:cNvSpPr/>
          <p:nvPr/>
        </p:nvSpPr>
        <p:spPr>
          <a:xfrm>
            <a:off x="9356482" y="1764194"/>
            <a:ext cx="2141658" cy="23797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742121" y="949605"/>
            <a:ext cx="3872992" cy="39373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64467" y="431900"/>
            <a:ext cx="1995777" cy="1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86588" y="3625045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53642" y="2165728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95B45-86C5-4986-80AA-37B6493DFC7B}"/>
              </a:ext>
            </a:extLst>
          </p:cNvPr>
          <p:cNvSpPr txBox="1"/>
          <p:nvPr/>
        </p:nvSpPr>
        <p:spPr>
          <a:xfrm>
            <a:off x="6716622" y="0"/>
            <a:ext cx="181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B89E-8DF0-461A-A879-A2C03789B668}"/>
              </a:ext>
            </a:extLst>
          </p:cNvPr>
          <p:cNvSpPr txBox="1"/>
          <p:nvPr/>
        </p:nvSpPr>
        <p:spPr>
          <a:xfrm>
            <a:off x="6754046" y="5780782"/>
            <a:ext cx="1816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36FA6-D811-4D19-9485-CB289ACA4056}"/>
              </a:ext>
            </a:extLst>
          </p:cNvPr>
          <p:cNvSpPr txBox="1"/>
          <p:nvPr/>
        </p:nvSpPr>
        <p:spPr>
          <a:xfrm>
            <a:off x="8815746" y="44421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73E3F-40CE-4147-91A7-E9D99BA3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67" y="2647551"/>
            <a:ext cx="1507633" cy="548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396021" cy="3415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17806" y="1593093"/>
            <a:ext cx="49236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транскрибировать их.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любой язык прямо на лету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EF6-C0F7-4A75-87B3-FADC6D25FC88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246</Words>
  <Application>Microsoft Office PowerPoint</Application>
  <PresentationFormat>Широкоэкранный</PresentationFormat>
  <Paragraphs>36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eeleephaant</cp:lastModifiedBy>
  <cp:revision>5</cp:revision>
  <dcterms:created xsi:type="dcterms:W3CDTF">2024-03-17T18:41:36Z</dcterms:created>
  <dcterms:modified xsi:type="dcterms:W3CDTF">2024-03-18T05:55:53Z</dcterms:modified>
</cp:coreProperties>
</file>